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9" r:id="rId2"/>
    <p:sldId id="338" r:id="rId3"/>
    <p:sldId id="341" r:id="rId4"/>
    <p:sldId id="342" r:id="rId5"/>
    <p:sldId id="343" r:id="rId6"/>
    <p:sldId id="344" r:id="rId7"/>
    <p:sldId id="345" r:id="rId8"/>
    <p:sldId id="333" r:id="rId9"/>
    <p:sldId id="334" r:id="rId10"/>
    <p:sldId id="331" r:id="rId11"/>
    <p:sldId id="336" r:id="rId12"/>
    <p:sldId id="33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26"/>
    <p:restoredTop sz="86401"/>
  </p:normalViewPr>
  <p:slideViewPr>
    <p:cSldViewPr snapToGrid="0" snapToObjects="1">
      <p:cViewPr varScale="1">
        <p:scale>
          <a:sx n="104" d="100"/>
          <a:sy n="104" d="100"/>
        </p:scale>
        <p:origin x="216" y="296"/>
      </p:cViewPr>
      <p:guideLst/>
    </p:cSldViewPr>
  </p:slideViewPr>
  <p:outlineViewPr>
    <p:cViewPr>
      <p:scale>
        <a:sx n="33" d="100"/>
        <a:sy n="33" d="100"/>
      </p:scale>
      <p:origin x="0" y="-12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B6DBB-26D5-BD4D-9D89-0B694F83214A}" type="doc">
      <dgm:prSet loTypeId="urn:microsoft.com/office/officeart/2005/8/layout/cycle2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55AC33E1-B56B-6D42-80D7-0AE15A8DFA31}">
      <dgm:prSet phldrT="[Tekst]"/>
      <dgm:spPr/>
      <dgm:t>
        <a:bodyPr/>
        <a:lstStyle/>
        <a:p>
          <a:r>
            <a:rPr lang="pl-PL" dirty="0" smtClean="0"/>
            <a:t>Tożsamość</a:t>
          </a:r>
          <a:endParaRPr lang="pl-PL" dirty="0"/>
        </a:p>
      </dgm:t>
    </dgm:pt>
    <dgm:pt modelId="{50DB4AA6-ECCB-DE45-879D-8C81D39F22D2}" type="parTrans" cxnId="{483F73CB-64ED-E845-8051-A2B7CECFCD12}">
      <dgm:prSet/>
      <dgm:spPr/>
      <dgm:t>
        <a:bodyPr/>
        <a:lstStyle/>
        <a:p>
          <a:endParaRPr lang="pl-PL"/>
        </a:p>
      </dgm:t>
    </dgm:pt>
    <dgm:pt modelId="{BE8CFF61-1BA5-B945-BBE7-2CC84CA05E06}" type="sibTrans" cxnId="{483F73CB-64ED-E845-8051-A2B7CECFCD12}">
      <dgm:prSet/>
      <dgm:spPr/>
      <dgm:t>
        <a:bodyPr/>
        <a:lstStyle/>
        <a:p>
          <a:endParaRPr lang="pl-PL"/>
        </a:p>
      </dgm:t>
    </dgm:pt>
    <dgm:pt modelId="{5C428742-092D-2647-83E4-2B80D25EA75D}">
      <dgm:prSet phldrT="[Tekst]"/>
      <dgm:spPr/>
      <dgm:t>
        <a:bodyPr/>
        <a:lstStyle/>
        <a:p>
          <a:r>
            <a:rPr lang="pl-PL" dirty="0" smtClean="0"/>
            <a:t>Poglądy</a:t>
          </a:r>
          <a:endParaRPr lang="pl-PL" dirty="0"/>
        </a:p>
      </dgm:t>
    </dgm:pt>
    <dgm:pt modelId="{BD05B234-AE35-304D-85A7-42518A951DB5}" type="parTrans" cxnId="{77588AD4-779F-9A4C-9E92-499C405721FC}">
      <dgm:prSet/>
      <dgm:spPr/>
      <dgm:t>
        <a:bodyPr/>
        <a:lstStyle/>
        <a:p>
          <a:endParaRPr lang="pl-PL"/>
        </a:p>
      </dgm:t>
    </dgm:pt>
    <dgm:pt modelId="{C93E83E9-C4A9-8745-9119-9CD2332D2FE8}" type="sibTrans" cxnId="{77588AD4-779F-9A4C-9E92-499C405721FC}">
      <dgm:prSet/>
      <dgm:spPr/>
      <dgm:t>
        <a:bodyPr/>
        <a:lstStyle/>
        <a:p>
          <a:endParaRPr lang="pl-PL"/>
        </a:p>
      </dgm:t>
    </dgm:pt>
    <dgm:pt modelId="{EBE01A83-A29C-5642-BD0E-E2A27C4ECAB7}">
      <dgm:prSet phldrT="[Tekst]"/>
      <dgm:spPr/>
      <dgm:t>
        <a:bodyPr/>
        <a:lstStyle/>
        <a:p>
          <a:r>
            <a:rPr lang="pl-PL" dirty="0" smtClean="0"/>
            <a:t>Działania</a:t>
          </a:r>
          <a:endParaRPr lang="pl-PL" dirty="0"/>
        </a:p>
      </dgm:t>
    </dgm:pt>
    <dgm:pt modelId="{D8E07D43-1AA9-5A41-B02B-50D897C1E523}" type="parTrans" cxnId="{90F4BF6C-2F73-2F49-BE51-E07B61B84AD2}">
      <dgm:prSet/>
      <dgm:spPr/>
      <dgm:t>
        <a:bodyPr/>
        <a:lstStyle/>
        <a:p>
          <a:endParaRPr lang="pl-PL"/>
        </a:p>
      </dgm:t>
    </dgm:pt>
    <dgm:pt modelId="{7FE8602B-C2D0-A149-B985-F835D558F26D}" type="sibTrans" cxnId="{90F4BF6C-2F73-2F49-BE51-E07B61B84AD2}">
      <dgm:prSet/>
      <dgm:spPr/>
      <dgm:t>
        <a:bodyPr/>
        <a:lstStyle/>
        <a:p>
          <a:endParaRPr lang="pl-PL"/>
        </a:p>
      </dgm:t>
    </dgm:pt>
    <dgm:pt modelId="{94364DA3-9D7F-CD41-B8FD-7DE171908687}" type="pres">
      <dgm:prSet presAssocID="{301B6DBB-26D5-BD4D-9D89-0B694F83214A}" presName="cycle" presStyleCnt="0">
        <dgm:presLayoutVars>
          <dgm:dir/>
          <dgm:resizeHandles val="exact"/>
        </dgm:presLayoutVars>
      </dgm:prSet>
      <dgm:spPr/>
    </dgm:pt>
    <dgm:pt modelId="{FAB3EA64-60FB-0949-8445-239433B064F0}" type="pres">
      <dgm:prSet presAssocID="{55AC33E1-B56B-6D42-80D7-0AE15A8DFA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67F198-5333-BB4F-8A9E-D4950BFEF253}" type="pres">
      <dgm:prSet presAssocID="{BE8CFF61-1BA5-B945-BBE7-2CC84CA05E06}" presName="sibTrans" presStyleLbl="sibTrans2D1" presStyleIdx="0" presStyleCnt="3"/>
      <dgm:spPr/>
    </dgm:pt>
    <dgm:pt modelId="{395D4B19-6B96-E24C-A34D-97C8014D745E}" type="pres">
      <dgm:prSet presAssocID="{BE8CFF61-1BA5-B945-BBE7-2CC84CA05E06}" presName="connectorText" presStyleLbl="sibTrans2D1" presStyleIdx="0" presStyleCnt="3"/>
      <dgm:spPr/>
    </dgm:pt>
    <dgm:pt modelId="{C70BBA65-1725-D64E-915D-D92B61696238}" type="pres">
      <dgm:prSet presAssocID="{5C428742-092D-2647-83E4-2B80D25EA75D}" presName="node" presStyleLbl="node1" presStyleIdx="1" presStyleCnt="3">
        <dgm:presLayoutVars>
          <dgm:bulletEnabled val="1"/>
        </dgm:presLayoutVars>
      </dgm:prSet>
      <dgm:spPr/>
    </dgm:pt>
    <dgm:pt modelId="{4F7AE7D9-771B-0E47-9C35-CE9C1824F2AA}" type="pres">
      <dgm:prSet presAssocID="{C93E83E9-C4A9-8745-9119-9CD2332D2FE8}" presName="sibTrans" presStyleLbl="sibTrans2D1" presStyleIdx="1" presStyleCnt="3"/>
      <dgm:spPr/>
    </dgm:pt>
    <dgm:pt modelId="{BB8D6845-79C4-BF42-9922-5578EC2EF79C}" type="pres">
      <dgm:prSet presAssocID="{C93E83E9-C4A9-8745-9119-9CD2332D2FE8}" presName="connectorText" presStyleLbl="sibTrans2D1" presStyleIdx="1" presStyleCnt="3"/>
      <dgm:spPr/>
    </dgm:pt>
    <dgm:pt modelId="{7D96E5EA-59AF-6D4C-9216-41A9BDC08EE9}" type="pres">
      <dgm:prSet presAssocID="{EBE01A83-A29C-5642-BD0E-E2A27C4ECA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F3DD59-54ED-D645-A9DC-9781DD3CDDEA}" type="pres">
      <dgm:prSet presAssocID="{7FE8602B-C2D0-A149-B985-F835D558F26D}" presName="sibTrans" presStyleLbl="sibTrans2D1" presStyleIdx="2" presStyleCnt="3"/>
      <dgm:spPr/>
    </dgm:pt>
    <dgm:pt modelId="{19001EC4-CD36-5C43-92D5-171ADFF6BFAD}" type="pres">
      <dgm:prSet presAssocID="{7FE8602B-C2D0-A149-B985-F835D558F26D}" presName="connectorText" presStyleLbl="sibTrans2D1" presStyleIdx="2" presStyleCnt="3"/>
      <dgm:spPr/>
    </dgm:pt>
  </dgm:ptLst>
  <dgm:cxnLst>
    <dgm:cxn modelId="{7E3F1546-33EB-F844-8AEE-E6155CC577DF}" type="presOf" srcId="{C93E83E9-C4A9-8745-9119-9CD2332D2FE8}" destId="{4F7AE7D9-771B-0E47-9C35-CE9C1824F2AA}" srcOrd="0" destOrd="0" presId="urn:microsoft.com/office/officeart/2005/8/layout/cycle2"/>
    <dgm:cxn modelId="{1417A4B9-034E-CC45-8E32-FB64103E7C79}" type="presOf" srcId="{301B6DBB-26D5-BD4D-9D89-0B694F83214A}" destId="{94364DA3-9D7F-CD41-B8FD-7DE171908687}" srcOrd="0" destOrd="0" presId="urn:microsoft.com/office/officeart/2005/8/layout/cycle2"/>
    <dgm:cxn modelId="{9E89042A-9D61-9B46-ADEA-9693FE9E6CFD}" type="presOf" srcId="{EBE01A83-A29C-5642-BD0E-E2A27C4ECAB7}" destId="{7D96E5EA-59AF-6D4C-9216-41A9BDC08EE9}" srcOrd="0" destOrd="0" presId="urn:microsoft.com/office/officeart/2005/8/layout/cycle2"/>
    <dgm:cxn modelId="{CB9E8290-D515-B24E-A4DF-D31175032E1C}" type="presOf" srcId="{7FE8602B-C2D0-A149-B985-F835D558F26D}" destId="{F1F3DD59-54ED-D645-A9DC-9781DD3CDDEA}" srcOrd="0" destOrd="0" presId="urn:microsoft.com/office/officeart/2005/8/layout/cycle2"/>
    <dgm:cxn modelId="{13A1E872-7D67-F441-A8F3-4B407490B7EF}" type="presOf" srcId="{BE8CFF61-1BA5-B945-BBE7-2CC84CA05E06}" destId="{395D4B19-6B96-E24C-A34D-97C8014D745E}" srcOrd="1" destOrd="0" presId="urn:microsoft.com/office/officeart/2005/8/layout/cycle2"/>
    <dgm:cxn modelId="{17357431-2A67-B44F-8F7D-8239851D1572}" type="presOf" srcId="{C93E83E9-C4A9-8745-9119-9CD2332D2FE8}" destId="{BB8D6845-79C4-BF42-9922-5578EC2EF79C}" srcOrd="1" destOrd="0" presId="urn:microsoft.com/office/officeart/2005/8/layout/cycle2"/>
    <dgm:cxn modelId="{90F4BF6C-2F73-2F49-BE51-E07B61B84AD2}" srcId="{301B6DBB-26D5-BD4D-9D89-0B694F83214A}" destId="{EBE01A83-A29C-5642-BD0E-E2A27C4ECAB7}" srcOrd="2" destOrd="0" parTransId="{D8E07D43-1AA9-5A41-B02B-50D897C1E523}" sibTransId="{7FE8602B-C2D0-A149-B985-F835D558F26D}"/>
    <dgm:cxn modelId="{77588AD4-779F-9A4C-9E92-499C405721FC}" srcId="{301B6DBB-26D5-BD4D-9D89-0B694F83214A}" destId="{5C428742-092D-2647-83E4-2B80D25EA75D}" srcOrd="1" destOrd="0" parTransId="{BD05B234-AE35-304D-85A7-42518A951DB5}" sibTransId="{C93E83E9-C4A9-8745-9119-9CD2332D2FE8}"/>
    <dgm:cxn modelId="{9C3BFBF8-ACEC-F349-8303-8DC2408541D6}" type="presOf" srcId="{55AC33E1-B56B-6D42-80D7-0AE15A8DFA31}" destId="{FAB3EA64-60FB-0949-8445-239433B064F0}" srcOrd="0" destOrd="0" presId="urn:microsoft.com/office/officeart/2005/8/layout/cycle2"/>
    <dgm:cxn modelId="{C51FF119-48F5-CA44-A052-D65D4BE0DBCC}" type="presOf" srcId="{BE8CFF61-1BA5-B945-BBE7-2CC84CA05E06}" destId="{1267F198-5333-BB4F-8A9E-D4950BFEF253}" srcOrd="0" destOrd="0" presId="urn:microsoft.com/office/officeart/2005/8/layout/cycle2"/>
    <dgm:cxn modelId="{F03EABF1-DBFE-A14D-88B6-7C8171C76EEE}" type="presOf" srcId="{5C428742-092D-2647-83E4-2B80D25EA75D}" destId="{C70BBA65-1725-D64E-915D-D92B61696238}" srcOrd="0" destOrd="0" presId="urn:microsoft.com/office/officeart/2005/8/layout/cycle2"/>
    <dgm:cxn modelId="{483F73CB-64ED-E845-8051-A2B7CECFCD12}" srcId="{301B6DBB-26D5-BD4D-9D89-0B694F83214A}" destId="{55AC33E1-B56B-6D42-80D7-0AE15A8DFA31}" srcOrd="0" destOrd="0" parTransId="{50DB4AA6-ECCB-DE45-879D-8C81D39F22D2}" sibTransId="{BE8CFF61-1BA5-B945-BBE7-2CC84CA05E06}"/>
    <dgm:cxn modelId="{D5596703-C5AB-164D-A8B3-BC069A1CB307}" type="presOf" srcId="{7FE8602B-C2D0-A149-B985-F835D558F26D}" destId="{19001EC4-CD36-5C43-92D5-171ADFF6BFAD}" srcOrd="1" destOrd="0" presId="urn:microsoft.com/office/officeart/2005/8/layout/cycle2"/>
    <dgm:cxn modelId="{63F4D3A6-FCAE-8641-83D0-933E300423EE}" type="presParOf" srcId="{94364DA3-9D7F-CD41-B8FD-7DE171908687}" destId="{FAB3EA64-60FB-0949-8445-239433B064F0}" srcOrd="0" destOrd="0" presId="urn:microsoft.com/office/officeart/2005/8/layout/cycle2"/>
    <dgm:cxn modelId="{41A25C59-339A-854D-A470-187FFAAA0A21}" type="presParOf" srcId="{94364DA3-9D7F-CD41-B8FD-7DE171908687}" destId="{1267F198-5333-BB4F-8A9E-D4950BFEF253}" srcOrd="1" destOrd="0" presId="urn:microsoft.com/office/officeart/2005/8/layout/cycle2"/>
    <dgm:cxn modelId="{AFC877F0-F4E1-7444-83A3-F61C457BF282}" type="presParOf" srcId="{1267F198-5333-BB4F-8A9E-D4950BFEF253}" destId="{395D4B19-6B96-E24C-A34D-97C8014D745E}" srcOrd="0" destOrd="0" presId="urn:microsoft.com/office/officeart/2005/8/layout/cycle2"/>
    <dgm:cxn modelId="{40B370C5-EC90-9647-A479-A61098D3689D}" type="presParOf" srcId="{94364DA3-9D7F-CD41-B8FD-7DE171908687}" destId="{C70BBA65-1725-D64E-915D-D92B61696238}" srcOrd="2" destOrd="0" presId="urn:microsoft.com/office/officeart/2005/8/layout/cycle2"/>
    <dgm:cxn modelId="{ABC68F50-80EC-464C-B704-2D6DA12F1C3F}" type="presParOf" srcId="{94364DA3-9D7F-CD41-B8FD-7DE171908687}" destId="{4F7AE7D9-771B-0E47-9C35-CE9C1824F2AA}" srcOrd="3" destOrd="0" presId="urn:microsoft.com/office/officeart/2005/8/layout/cycle2"/>
    <dgm:cxn modelId="{41F65E00-2A9B-CE44-8961-29E57360ED1D}" type="presParOf" srcId="{4F7AE7D9-771B-0E47-9C35-CE9C1824F2AA}" destId="{BB8D6845-79C4-BF42-9922-5578EC2EF79C}" srcOrd="0" destOrd="0" presId="urn:microsoft.com/office/officeart/2005/8/layout/cycle2"/>
    <dgm:cxn modelId="{8F22E221-0F4C-3A46-A08F-398F8022270A}" type="presParOf" srcId="{94364DA3-9D7F-CD41-B8FD-7DE171908687}" destId="{7D96E5EA-59AF-6D4C-9216-41A9BDC08EE9}" srcOrd="4" destOrd="0" presId="urn:microsoft.com/office/officeart/2005/8/layout/cycle2"/>
    <dgm:cxn modelId="{97310D53-63BD-774C-955A-54D7C4BFBD9E}" type="presParOf" srcId="{94364DA3-9D7F-CD41-B8FD-7DE171908687}" destId="{F1F3DD59-54ED-D645-A9DC-9781DD3CDDEA}" srcOrd="5" destOrd="0" presId="urn:microsoft.com/office/officeart/2005/8/layout/cycle2"/>
    <dgm:cxn modelId="{A20EF867-A839-2F44-9B66-29E24C7B3FFD}" type="presParOf" srcId="{F1F3DD59-54ED-D645-A9DC-9781DD3CDDEA}" destId="{19001EC4-CD36-5C43-92D5-171ADFF6BF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1B6DBB-26D5-BD4D-9D89-0B694F83214A}" type="doc">
      <dgm:prSet loTypeId="urn:microsoft.com/office/officeart/2005/8/layout/cycle2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55AC33E1-B56B-6D42-80D7-0AE15A8DFA31}">
      <dgm:prSet phldrT="[Tekst]"/>
      <dgm:spPr/>
      <dgm:t>
        <a:bodyPr/>
        <a:lstStyle/>
        <a:p>
          <a:r>
            <a:rPr lang="pl-PL" dirty="0" smtClean="0"/>
            <a:t>Poglądy</a:t>
          </a:r>
          <a:endParaRPr lang="pl-PL" dirty="0"/>
        </a:p>
      </dgm:t>
    </dgm:pt>
    <dgm:pt modelId="{50DB4AA6-ECCB-DE45-879D-8C81D39F22D2}" type="parTrans" cxnId="{483F73CB-64ED-E845-8051-A2B7CECFCD12}">
      <dgm:prSet/>
      <dgm:spPr/>
      <dgm:t>
        <a:bodyPr/>
        <a:lstStyle/>
        <a:p>
          <a:endParaRPr lang="pl-PL"/>
        </a:p>
      </dgm:t>
    </dgm:pt>
    <dgm:pt modelId="{BE8CFF61-1BA5-B945-BBE7-2CC84CA05E06}" type="sibTrans" cxnId="{483F73CB-64ED-E845-8051-A2B7CECFCD12}">
      <dgm:prSet/>
      <dgm:spPr/>
      <dgm:t>
        <a:bodyPr/>
        <a:lstStyle/>
        <a:p>
          <a:endParaRPr lang="pl-PL"/>
        </a:p>
      </dgm:t>
    </dgm:pt>
    <dgm:pt modelId="{EBE01A83-A29C-5642-BD0E-E2A27C4ECAB7}">
      <dgm:prSet phldrT="[Tekst]"/>
      <dgm:spPr/>
      <dgm:t>
        <a:bodyPr/>
        <a:lstStyle/>
        <a:p>
          <a:r>
            <a:rPr lang="pl-PL" dirty="0" smtClean="0"/>
            <a:t>Działania</a:t>
          </a:r>
          <a:endParaRPr lang="pl-PL" dirty="0"/>
        </a:p>
      </dgm:t>
    </dgm:pt>
    <dgm:pt modelId="{D8E07D43-1AA9-5A41-B02B-50D897C1E523}" type="parTrans" cxnId="{90F4BF6C-2F73-2F49-BE51-E07B61B84AD2}">
      <dgm:prSet/>
      <dgm:spPr/>
      <dgm:t>
        <a:bodyPr/>
        <a:lstStyle/>
        <a:p>
          <a:endParaRPr lang="pl-PL"/>
        </a:p>
      </dgm:t>
    </dgm:pt>
    <dgm:pt modelId="{7FE8602B-C2D0-A149-B985-F835D558F26D}" type="sibTrans" cxnId="{90F4BF6C-2F73-2F49-BE51-E07B61B84AD2}">
      <dgm:prSet/>
      <dgm:spPr/>
      <dgm:t>
        <a:bodyPr/>
        <a:lstStyle/>
        <a:p>
          <a:endParaRPr lang="pl-PL"/>
        </a:p>
      </dgm:t>
    </dgm:pt>
    <dgm:pt modelId="{7CB55825-13C1-5D44-A8ED-E7C760DEE0C5}">
      <dgm:prSet phldrT="[Tekst]"/>
      <dgm:spPr/>
      <dgm:t>
        <a:bodyPr/>
        <a:lstStyle/>
        <a:p>
          <a:r>
            <a:rPr lang="pl-PL" dirty="0" smtClean="0"/>
            <a:t>Tożsamość</a:t>
          </a:r>
          <a:endParaRPr lang="pl-PL" dirty="0"/>
        </a:p>
      </dgm:t>
    </dgm:pt>
    <dgm:pt modelId="{D24377E5-DEDF-4848-8DA9-02C8415CCED1}" type="parTrans" cxnId="{30AC695B-5374-6D4B-AA7C-477FF5A6CAF8}">
      <dgm:prSet/>
      <dgm:spPr/>
      <dgm:t>
        <a:bodyPr/>
        <a:lstStyle/>
        <a:p>
          <a:endParaRPr lang="pl-PL"/>
        </a:p>
      </dgm:t>
    </dgm:pt>
    <dgm:pt modelId="{09620D55-0252-5148-B302-55544052C0C2}" type="sibTrans" cxnId="{30AC695B-5374-6D4B-AA7C-477FF5A6CAF8}">
      <dgm:prSet/>
      <dgm:spPr/>
      <dgm:t>
        <a:bodyPr/>
        <a:lstStyle/>
        <a:p>
          <a:endParaRPr lang="pl-PL"/>
        </a:p>
      </dgm:t>
    </dgm:pt>
    <dgm:pt modelId="{94364DA3-9D7F-CD41-B8FD-7DE171908687}" type="pres">
      <dgm:prSet presAssocID="{301B6DBB-26D5-BD4D-9D89-0B694F83214A}" presName="cycle" presStyleCnt="0">
        <dgm:presLayoutVars>
          <dgm:dir/>
          <dgm:resizeHandles val="exact"/>
        </dgm:presLayoutVars>
      </dgm:prSet>
      <dgm:spPr/>
    </dgm:pt>
    <dgm:pt modelId="{FAB3EA64-60FB-0949-8445-239433B064F0}" type="pres">
      <dgm:prSet presAssocID="{55AC33E1-B56B-6D42-80D7-0AE15A8DFA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67F198-5333-BB4F-8A9E-D4950BFEF253}" type="pres">
      <dgm:prSet presAssocID="{BE8CFF61-1BA5-B945-BBE7-2CC84CA05E06}" presName="sibTrans" presStyleLbl="sibTrans2D1" presStyleIdx="0" presStyleCnt="3"/>
      <dgm:spPr/>
    </dgm:pt>
    <dgm:pt modelId="{395D4B19-6B96-E24C-A34D-97C8014D745E}" type="pres">
      <dgm:prSet presAssocID="{BE8CFF61-1BA5-B945-BBE7-2CC84CA05E06}" presName="connectorText" presStyleLbl="sibTrans2D1" presStyleIdx="0" presStyleCnt="3"/>
      <dgm:spPr/>
    </dgm:pt>
    <dgm:pt modelId="{9F6A0EDF-303E-1345-BB5E-8D1A37626C4C}" type="pres">
      <dgm:prSet presAssocID="{7CB55825-13C1-5D44-A8ED-E7C760DEE0C5}" presName="node" presStyleLbl="node1" presStyleIdx="1" presStyleCnt="3">
        <dgm:presLayoutVars>
          <dgm:bulletEnabled val="1"/>
        </dgm:presLayoutVars>
      </dgm:prSet>
      <dgm:spPr/>
    </dgm:pt>
    <dgm:pt modelId="{CC616FB8-B9F8-E447-9856-B91C8A0348AD}" type="pres">
      <dgm:prSet presAssocID="{09620D55-0252-5148-B302-55544052C0C2}" presName="sibTrans" presStyleLbl="sibTrans2D1" presStyleIdx="1" presStyleCnt="3"/>
      <dgm:spPr/>
    </dgm:pt>
    <dgm:pt modelId="{E8DC9E3C-EA5A-6146-ABA0-7D19CEE207FE}" type="pres">
      <dgm:prSet presAssocID="{09620D55-0252-5148-B302-55544052C0C2}" presName="connectorText" presStyleLbl="sibTrans2D1" presStyleIdx="1" presStyleCnt="3"/>
      <dgm:spPr/>
    </dgm:pt>
    <dgm:pt modelId="{7D96E5EA-59AF-6D4C-9216-41A9BDC08EE9}" type="pres">
      <dgm:prSet presAssocID="{EBE01A83-A29C-5642-BD0E-E2A27C4ECA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F3DD59-54ED-D645-A9DC-9781DD3CDDEA}" type="pres">
      <dgm:prSet presAssocID="{7FE8602B-C2D0-A149-B985-F835D558F26D}" presName="sibTrans" presStyleLbl="sibTrans2D1" presStyleIdx="2" presStyleCnt="3"/>
      <dgm:spPr/>
    </dgm:pt>
    <dgm:pt modelId="{19001EC4-CD36-5C43-92D5-171ADFF6BFAD}" type="pres">
      <dgm:prSet presAssocID="{7FE8602B-C2D0-A149-B985-F835D558F26D}" presName="connectorText" presStyleLbl="sibTrans2D1" presStyleIdx="2" presStyleCnt="3"/>
      <dgm:spPr/>
    </dgm:pt>
  </dgm:ptLst>
  <dgm:cxnLst>
    <dgm:cxn modelId="{96F26535-54FB-0443-8DDA-697207C67D8E}" type="presOf" srcId="{7FE8602B-C2D0-A149-B985-F835D558F26D}" destId="{F1F3DD59-54ED-D645-A9DC-9781DD3CDDEA}" srcOrd="0" destOrd="0" presId="urn:microsoft.com/office/officeart/2005/8/layout/cycle2"/>
    <dgm:cxn modelId="{E5BAF653-EC9D-1D43-8B30-7B46B1645366}" type="presOf" srcId="{55AC33E1-B56B-6D42-80D7-0AE15A8DFA31}" destId="{FAB3EA64-60FB-0949-8445-239433B064F0}" srcOrd="0" destOrd="0" presId="urn:microsoft.com/office/officeart/2005/8/layout/cycle2"/>
    <dgm:cxn modelId="{616D7B23-08CB-7C40-A1C9-AF5FF18B3D3A}" type="presOf" srcId="{7CB55825-13C1-5D44-A8ED-E7C760DEE0C5}" destId="{9F6A0EDF-303E-1345-BB5E-8D1A37626C4C}" srcOrd="0" destOrd="0" presId="urn:microsoft.com/office/officeart/2005/8/layout/cycle2"/>
    <dgm:cxn modelId="{E5284C1F-6337-F442-AC0E-D7E4CB56C21E}" type="presOf" srcId="{BE8CFF61-1BA5-B945-BBE7-2CC84CA05E06}" destId="{1267F198-5333-BB4F-8A9E-D4950BFEF253}" srcOrd="0" destOrd="0" presId="urn:microsoft.com/office/officeart/2005/8/layout/cycle2"/>
    <dgm:cxn modelId="{9B044D3A-FF15-F040-95EB-7F6B557A5796}" type="presOf" srcId="{09620D55-0252-5148-B302-55544052C0C2}" destId="{E8DC9E3C-EA5A-6146-ABA0-7D19CEE207FE}" srcOrd="1" destOrd="0" presId="urn:microsoft.com/office/officeart/2005/8/layout/cycle2"/>
    <dgm:cxn modelId="{30AC695B-5374-6D4B-AA7C-477FF5A6CAF8}" srcId="{301B6DBB-26D5-BD4D-9D89-0B694F83214A}" destId="{7CB55825-13C1-5D44-A8ED-E7C760DEE0C5}" srcOrd="1" destOrd="0" parTransId="{D24377E5-DEDF-4848-8DA9-02C8415CCED1}" sibTransId="{09620D55-0252-5148-B302-55544052C0C2}"/>
    <dgm:cxn modelId="{90F4BF6C-2F73-2F49-BE51-E07B61B84AD2}" srcId="{301B6DBB-26D5-BD4D-9D89-0B694F83214A}" destId="{EBE01A83-A29C-5642-BD0E-E2A27C4ECAB7}" srcOrd="2" destOrd="0" parTransId="{D8E07D43-1AA9-5A41-B02B-50D897C1E523}" sibTransId="{7FE8602B-C2D0-A149-B985-F835D558F26D}"/>
    <dgm:cxn modelId="{7F66DA28-617F-524C-9434-50602BE6C429}" type="presOf" srcId="{EBE01A83-A29C-5642-BD0E-E2A27C4ECAB7}" destId="{7D96E5EA-59AF-6D4C-9216-41A9BDC08EE9}" srcOrd="0" destOrd="0" presId="urn:microsoft.com/office/officeart/2005/8/layout/cycle2"/>
    <dgm:cxn modelId="{3AF65C7C-95B3-5F4E-94C0-946C541BE81B}" type="presOf" srcId="{BE8CFF61-1BA5-B945-BBE7-2CC84CA05E06}" destId="{395D4B19-6B96-E24C-A34D-97C8014D745E}" srcOrd="1" destOrd="0" presId="urn:microsoft.com/office/officeart/2005/8/layout/cycle2"/>
    <dgm:cxn modelId="{D243E50B-1228-3046-8CD6-5AAB4D4EF818}" type="presOf" srcId="{7FE8602B-C2D0-A149-B985-F835D558F26D}" destId="{19001EC4-CD36-5C43-92D5-171ADFF6BFAD}" srcOrd="1" destOrd="0" presId="urn:microsoft.com/office/officeart/2005/8/layout/cycle2"/>
    <dgm:cxn modelId="{C8C35374-7A17-1847-A5AB-5048D945F7E0}" type="presOf" srcId="{301B6DBB-26D5-BD4D-9D89-0B694F83214A}" destId="{94364DA3-9D7F-CD41-B8FD-7DE171908687}" srcOrd="0" destOrd="0" presId="urn:microsoft.com/office/officeart/2005/8/layout/cycle2"/>
    <dgm:cxn modelId="{483F73CB-64ED-E845-8051-A2B7CECFCD12}" srcId="{301B6DBB-26D5-BD4D-9D89-0B694F83214A}" destId="{55AC33E1-B56B-6D42-80D7-0AE15A8DFA31}" srcOrd="0" destOrd="0" parTransId="{50DB4AA6-ECCB-DE45-879D-8C81D39F22D2}" sibTransId="{BE8CFF61-1BA5-B945-BBE7-2CC84CA05E06}"/>
    <dgm:cxn modelId="{9725D18F-017E-6E48-91BA-B36B733ECCFF}" type="presOf" srcId="{09620D55-0252-5148-B302-55544052C0C2}" destId="{CC616FB8-B9F8-E447-9856-B91C8A0348AD}" srcOrd="0" destOrd="0" presId="urn:microsoft.com/office/officeart/2005/8/layout/cycle2"/>
    <dgm:cxn modelId="{85E8275E-1139-0A4E-B780-F03CDF3C3CD8}" type="presParOf" srcId="{94364DA3-9D7F-CD41-B8FD-7DE171908687}" destId="{FAB3EA64-60FB-0949-8445-239433B064F0}" srcOrd="0" destOrd="0" presId="urn:microsoft.com/office/officeart/2005/8/layout/cycle2"/>
    <dgm:cxn modelId="{BDCF8022-3CA7-2947-B453-79F723D4743F}" type="presParOf" srcId="{94364DA3-9D7F-CD41-B8FD-7DE171908687}" destId="{1267F198-5333-BB4F-8A9E-D4950BFEF253}" srcOrd="1" destOrd="0" presId="urn:microsoft.com/office/officeart/2005/8/layout/cycle2"/>
    <dgm:cxn modelId="{C124F3DB-93AE-1A4F-B232-B6824130698E}" type="presParOf" srcId="{1267F198-5333-BB4F-8A9E-D4950BFEF253}" destId="{395D4B19-6B96-E24C-A34D-97C8014D745E}" srcOrd="0" destOrd="0" presId="urn:microsoft.com/office/officeart/2005/8/layout/cycle2"/>
    <dgm:cxn modelId="{5780E803-8B1F-B54A-AB30-92FCB7236845}" type="presParOf" srcId="{94364DA3-9D7F-CD41-B8FD-7DE171908687}" destId="{9F6A0EDF-303E-1345-BB5E-8D1A37626C4C}" srcOrd="2" destOrd="0" presId="urn:microsoft.com/office/officeart/2005/8/layout/cycle2"/>
    <dgm:cxn modelId="{6A82EF0B-A4CA-9243-A767-2901B7781973}" type="presParOf" srcId="{94364DA3-9D7F-CD41-B8FD-7DE171908687}" destId="{CC616FB8-B9F8-E447-9856-B91C8A0348AD}" srcOrd="3" destOrd="0" presId="urn:microsoft.com/office/officeart/2005/8/layout/cycle2"/>
    <dgm:cxn modelId="{1DBF1966-EA24-0643-88A6-168A04CC6689}" type="presParOf" srcId="{CC616FB8-B9F8-E447-9856-B91C8A0348AD}" destId="{E8DC9E3C-EA5A-6146-ABA0-7D19CEE207FE}" srcOrd="0" destOrd="0" presId="urn:microsoft.com/office/officeart/2005/8/layout/cycle2"/>
    <dgm:cxn modelId="{211628EE-3924-134D-9FF3-0460CD76AB10}" type="presParOf" srcId="{94364DA3-9D7F-CD41-B8FD-7DE171908687}" destId="{7D96E5EA-59AF-6D4C-9216-41A9BDC08EE9}" srcOrd="4" destOrd="0" presId="urn:microsoft.com/office/officeart/2005/8/layout/cycle2"/>
    <dgm:cxn modelId="{0DBCE9FC-765D-4443-9798-33A7E7A39475}" type="presParOf" srcId="{94364DA3-9D7F-CD41-B8FD-7DE171908687}" destId="{F1F3DD59-54ED-D645-A9DC-9781DD3CDDEA}" srcOrd="5" destOrd="0" presId="urn:microsoft.com/office/officeart/2005/8/layout/cycle2"/>
    <dgm:cxn modelId="{83AA025B-F23C-4745-8E60-1DEC284DD932}" type="presParOf" srcId="{F1F3DD59-54ED-D645-A9DC-9781DD3CDDEA}" destId="{19001EC4-CD36-5C43-92D5-171ADFF6BF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3EA64-60FB-0949-8445-239433B064F0}">
      <dsp:nvSpPr>
        <dsp:cNvPr id="0" name=""/>
        <dsp:cNvSpPr/>
      </dsp:nvSpPr>
      <dsp:spPr>
        <a:xfrm>
          <a:off x="1496127" y="453"/>
          <a:ext cx="1890723" cy="18907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Tożsamość</a:t>
          </a:r>
          <a:endParaRPr lang="pl-PL" sz="2300" kern="1200" dirty="0"/>
        </a:p>
      </dsp:txBody>
      <dsp:txXfrm>
        <a:off x="1773017" y="277343"/>
        <a:ext cx="1336943" cy="1336943"/>
      </dsp:txXfrm>
    </dsp:sp>
    <dsp:sp modelId="{1267F198-5333-BB4F-8A9E-D4950BFEF253}">
      <dsp:nvSpPr>
        <dsp:cNvPr id="0" name=""/>
        <dsp:cNvSpPr/>
      </dsp:nvSpPr>
      <dsp:spPr>
        <a:xfrm rot="3600000">
          <a:off x="2892806" y="1844275"/>
          <a:ext cx="503236" cy="6381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2930549" y="1906527"/>
        <a:ext cx="352265" cy="382871"/>
      </dsp:txXfrm>
    </dsp:sp>
    <dsp:sp modelId="{C70BBA65-1725-D64E-915D-D92B61696238}">
      <dsp:nvSpPr>
        <dsp:cNvPr id="0" name=""/>
        <dsp:cNvSpPr/>
      </dsp:nvSpPr>
      <dsp:spPr>
        <a:xfrm>
          <a:off x="2916240" y="2460161"/>
          <a:ext cx="1890723" cy="1890723"/>
        </a:xfrm>
        <a:prstGeom prst="ellipse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Poglądy</a:t>
          </a:r>
          <a:endParaRPr lang="pl-PL" sz="2300" kern="1200" dirty="0"/>
        </a:p>
      </dsp:txBody>
      <dsp:txXfrm>
        <a:off x="3193130" y="2737051"/>
        <a:ext cx="1336943" cy="1336943"/>
      </dsp:txXfrm>
    </dsp:sp>
    <dsp:sp modelId="{4F7AE7D9-771B-0E47-9C35-CE9C1824F2AA}">
      <dsp:nvSpPr>
        <dsp:cNvPr id="0" name=""/>
        <dsp:cNvSpPr/>
      </dsp:nvSpPr>
      <dsp:spPr>
        <a:xfrm rot="10800000">
          <a:off x="2204113" y="3086463"/>
          <a:ext cx="503236" cy="6381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10800000">
        <a:off x="2355084" y="3214087"/>
        <a:ext cx="352265" cy="382871"/>
      </dsp:txXfrm>
    </dsp:sp>
    <dsp:sp modelId="{7D96E5EA-59AF-6D4C-9216-41A9BDC08EE9}">
      <dsp:nvSpPr>
        <dsp:cNvPr id="0" name=""/>
        <dsp:cNvSpPr/>
      </dsp:nvSpPr>
      <dsp:spPr>
        <a:xfrm>
          <a:off x="76014" y="2460161"/>
          <a:ext cx="1890723" cy="1890723"/>
        </a:xfrm>
        <a:prstGeom prst="ellipse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Działania</a:t>
          </a:r>
          <a:endParaRPr lang="pl-PL" sz="2300" kern="1200" dirty="0"/>
        </a:p>
      </dsp:txBody>
      <dsp:txXfrm>
        <a:off x="352904" y="2737051"/>
        <a:ext cx="1336943" cy="1336943"/>
      </dsp:txXfrm>
    </dsp:sp>
    <dsp:sp modelId="{F1F3DD59-54ED-D645-A9DC-9781DD3CDDEA}">
      <dsp:nvSpPr>
        <dsp:cNvPr id="0" name=""/>
        <dsp:cNvSpPr/>
      </dsp:nvSpPr>
      <dsp:spPr>
        <a:xfrm rot="18000000">
          <a:off x="1472693" y="1868943"/>
          <a:ext cx="503236" cy="6381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1510436" y="2061939"/>
        <a:ext cx="352265" cy="382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3EA64-60FB-0949-8445-239433B064F0}">
      <dsp:nvSpPr>
        <dsp:cNvPr id="0" name=""/>
        <dsp:cNvSpPr/>
      </dsp:nvSpPr>
      <dsp:spPr>
        <a:xfrm>
          <a:off x="1496127" y="453"/>
          <a:ext cx="1890723" cy="18907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Poglądy</a:t>
          </a:r>
          <a:endParaRPr lang="pl-PL" sz="2300" kern="1200" dirty="0"/>
        </a:p>
      </dsp:txBody>
      <dsp:txXfrm>
        <a:off x="1773017" y="277343"/>
        <a:ext cx="1336943" cy="1336943"/>
      </dsp:txXfrm>
    </dsp:sp>
    <dsp:sp modelId="{1267F198-5333-BB4F-8A9E-D4950BFEF253}">
      <dsp:nvSpPr>
        <dsp:cNvPr id="0" name=""/>
        <dsp:cNvSpPr/>
      </dsp:nvSpPr>
      <dsp:spPr>
        <a:xfrm rot="3600000">
          <a:off x="2892806" y="1844275"/>
          <a:ext cx="503236" cy="6381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2930549" y="1906527"/>
        <a:ext cx="352265" cy="382871"/>
      </dsp:txXfrm>
    </dsp:sp>
    <dsp:sp modelId="{9F6A0EDF-303E-1345-BB5E-8D1A37626C4C}">
      <dsp:nvSpPr>
        <dsp:cNvPr id="0" name=""/>
        <dsp:cNvSpPr/>
      </dsp:nvSpPr>
      <dsp:spPr>
        <a:xfrm>
          <a:off x="2916240" y="2460161"/>
          <a:ext cx="1890723" cy="1890723"/>
        </a:xfrm>
        <a:prstGeom prst="ellipse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Tożsamość</a:t>
          </a:r>
          <a:endParaRPr lang="pl-PL" sz="2300" kern="1200" dirty="0"/>
        </a:p>
      </dsp:txBody>
      <dsp:txXfrm>
        <a:off x="3193130" y="2737051"/>
        <a:ext cx="1336943" cy="1336943"/>
      </dsp:txXfrm>
    </dsp:sp>
    <dsp:sp modelId="{CC616FB8-B9F8-E447-9856-B91C8A0348AD}">
      <dsp:nvSpPr>
        <dsp:cNvPr id="0" name=""/>
        <dsp:cNvSpPr/>
      </dsp:nvSpPr>
      <dsp:spPr>
        <a:xfrm rot="10800000">
          <a:off x="2204113" y="3086463"/>
          <a:ext cx="503236" cy="6381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 rot="10800000">
        <a:off x="2355084" y="3214087"/>
        <a:ext cx="352265" cy="382871"/>
      </dsp:txXfrm>
    </dsp:sp>
    <dsp:sp modelId="{7D96E5EA-59AF-6D4C-9216-41A9BDC08EE9}">
      <dsp:nvSpPr>
        <dsp:cNvPr id="0" name=""/>
        <dsp:cNvSpPr/>
      </dsp:nvSpPr>
      <dsp:spPr>
        <a:xfrm>
          <a:off x="76014" y="2460161"/>
          <a:ext cx="1890723" cy="1890723"/>
        </a:xfrm>
        <a:prstGeom prst="ellipse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Działania</a:t>
          </a:r>
          <a:endParaRPr lang="pl-PL" sz="2300" kern="1200" dirty="0"/>
        </a:p>
      </dsp:txBody>
      <dsp:txXfrm>
        <a:off x="352904" y="2737051"/>
        <a:ext cx="1336943" cy="1336943"/>
      </dsp:txXfrm>
    </dsp:sp>
    <dsp:sp modelId="{F1F3DD59-54ED-D645-A9DC-9781DD3CDDEA}">
      <dsp:nvSpPr>
        <dsp:cNvPr id="0" name=""/>
        <dsp:cNvSpPr/>
      </dsp:nvSpPr>
      <dsp:spPr>
        <a:xfrm rot="18000000">
          <a:off x="1472693" y="1868943"/>
          <a:ext cx="503236" cy="6381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1510436" y="2061939"/>
        <a:ext cx="352265" cy="382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22.06.2019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Tożsamość a działania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dirty="0" smtClean="0"/>
              <a:t>Czerwiec </a:t>
            </a:r>
            <a:r>
              <a:rPr lang="pl-PL" dirty="0" smtClean="0"/>
              <a:t>2019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 smtClean="0"/>
              <a:t>praca dla KFC</a:t>
            </a:r>
            <a:endParaRPr lang="pl-PL" dirty="0"/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 smtClean="0"/>
              <a:t>wojtek@pp.org.pl</a:t>
            </a:r>
            <a:endParaRPr lang="pl-PL" dirty="0" smtClean="0"/>
          </a:p>
          <a:p>
            <a:pPr algn="r"/>
            <a:r>
              <a:rPr lang="pl-PL" dirty="0" smtClean="0"/>
              <a:t>http://</a:t>
            </a:r>
            <a:r>
              <a:rPr lang="pl-PL" dirty="0" err="1" smtClean="0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Budowanie światopoglądu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Krytyka </a:t>
            </a:r>
            <a:r>
              <a:rPr lang="mr-IN" dirty="0" smtClean="0"/>
              <a:t>–</a:t>
            </a:r>
            <a:r>
              <a:rPr lang="pl-PL" dirty="0" smtClean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Kreacja </a:t>
            </a:r>
            <a:r>
              <a:rPr lang="mr-IN" dirty="0" smtClean="0"/>
              <a:t>–</a:t>
            </a:r>
            <a:r>
              <a:rPr lang="pl-PL" dirty="0" smtClean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Ostateczna weryfikacja (1Kor 13:12-13)</a:t>
            </a:r>
            <a:endParaRPr lang="pl-PL" dirty="0"/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</a:t>
            </a:r>
            <a:r>
              <a:rPr lang="pl-PL" i="1" dirty="0" smtClean="0"/>
              <a:t>.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</a:t>
            </a:r>
            <a:r>
              <a:rPr lang="pl-PL" dirty="0" smtClean="0"/>
              <a:t>filozofii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dziejów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 smtClean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 smtClean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 smtClean="0"/>
              <a:t>Co będzie, jaka jest moja nadzieja?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Teza:</a:t>
            </a:r>
            <a:br>
              <a:rPr lang="pl-PL" dirty="0" smtClean="0"/>
            </a:br>
            <a:r>
              <a:rPr lang="pl-PL" dirty="0" smtClean="0"/>
              <a:t>	</a:t>
            </a:r>
            <a:r>
              <a:rPr lang="pl-PL" sz="5400" dirty="0" smtClean="0"/>
              <a:t>Dla </a:t>
            </a:r>
            <a:r>
              <a:rPr lang="pl-PL" sz="5400" dirty="0"/>
              <a:t>Boga nie jest ważne co robisz, ważne jest kim jesteś</a:t>
            </a:r>
            <a:r>
              <a:rPr lang="pl-PL" sz="5400" dirty="0" smtClean="0"/>
              <a:t>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Przedyskutujmy kontrowersyjność tej tezy.</a:t>
            </a:r>
          </a:p>
          <a:p>
            <a:pPr lvl="1"/>
            <a:r>
              <a:rPr lang="pl-PL" dirty="0" smtClean="0"/>
              <a:t>Kim jestem -&gt; Tożsamość.</a:t>
            </a:r>
          </a:p>
          <a:p>
            <a:pPr lvl="1"/>
            <a:r>
              <a:rPr lang="pl-PL" dirty="0" smtClean="0"/>
              <a:t>Co robię? -&gt; Tożsamość.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Tożsamość a 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 smtClean="0"/>
              <a:t>Zdanie #1: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i="1" dirty="0" smtClean="0"/>
              <a:t>Ponieważ roznoszę listy więc jestem listonoszem.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Zdanie #2.</a:t>
            </a:r>
          </a:p>
          <a:p>
            <a:pPr marL="0" indent="0">
              <a:buNone/>
            </a:pPr>
            <a:r>
              <a:rPr lang="pl-PL" i="1" dirty="0"/>
              <a:t>	</a:t>
            </a:r>
            <a:r>
              <a:rPr lang="pl-PL" i="1" dirty="0" smtClean="0"/>
              <a:t>Jestem listonoszem. Moja praca to roznoszenie listów.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Zdanie 21: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Kradnę więc jestem </a:t>
            </a:r>
            <a:r>
              <a:rPr lang="pl-PL" dirty="0" err="1" smtClean="0"/>
              <a:t>żlodziejem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Zdanie #22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jestem złodziejem, więc kradnę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Teza</a:t>
            </a:r>
            <a:r>
              <a:rPr lang="pl-PL" dirty="0"/>
              <a:t>:</a:t>
            </a:r>
            <a:br>
              <a:rPr lang="pl-PL" dirty="0"/>
            </a:br>
            <a:r>
              <a:rPr lang="pl-PL" dirty="0"/>
              <a:t>	</a:t>
            </a:r>
            <a:r>
              <a:rPr lang="pl-PL" sz="5400" dirty="0"/>
              <a:t>Dla Boga nie jest ważne co robisz, ważne jest kim jesteś?</a:t>
            </a:r>
          </a:p>
          <a:p>
            <a:r>
              <a:rPr lang="pl-PL" dirty="0" smtClean="0"/>
              <a:t>Przedyskutujmy </a:t>
            </a:r>
            <a:r>
              <a:rPr lang="pl-PL" dirty="0"/>
              <a:t>kontrowersyjność tej tezy.</a:t>
            </a:r>
          </a:p>
          <a:p>
            <a:pPr lvl="1"/>
            <a:r>
              <a:rPr lang="pl-PL" dirty="0"/>
              <a:t>Kim jestem -&gt; Tożsamość.</a:t>
            </a:r>
          </a:p>
          <a:p>
            <a:pPr lvl="1"/>
            <a:r>
              <a:rPr lang="pl-PL" dirty="0"/>
              <a:t>Co robię? -&gt; Tożsamość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76500"/>
              </p:ext>
            </p:extLst>
          </p:nvPr>
        </p:nvGraphicFramePr>
        <p:xfrm>
          <a:off x="838201" y="1825625"/>
          <a:ext cx="488297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244006"/>
              </p:ext>
            </p:extLst>
          </p:nvPr>
        </p:nvGraphicFramePr>
        <p:xfrm>
          <a:off x="6798276" y="1825625"/>
          <a:ext cx="488297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993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3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8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0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</a:t>
            </a:r>
            <a:r>
              <a:rPr lang="pl-PL" sz="3200" dirty="0" smtClean="0"/>
              <a:t>zbiór zdań, uważanych za prawdziwe a opisujących otaczającą rzeczywistość (w tym Boga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i Jego </a:t>
            </a:r>
            <a:r>
              <a:rPr lang="pl-PL" sz="3200" dirty="0" smtClean="0"/>
              <a:t>relacje </a:t>
            </a:r>
            <a:r>
              <a:rPr lang="pl-PL" sz="3200" dirty="0"/>
              <a:t>z </a:t>
            </a:r>
            <a:r>
              <a:rPr lang="pl-PL" sz="3200" dirty="0" smtClean="0"/>
              <a:t>rzeczywistością).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155</Words>
  <Application>Microsoft Macintosh PowerPoint</Application>
  <PresentationFormat>Panoramiczny</PresentationFormat>
  <Paragraphs>56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Mangal</vt:lpstr>
      <vt:lpstr>Arial</vt:lpstr>
      <vt:lpstr>Motyw pakietu Office</vt:lpstr>
      <vt:lpstr>Tożsamość a działania</vt:lpstr>
      <vt:lpstr>Tożsamość czy działania?</vt:lpstr>
      <vt:lpstr>Tożsamość a działania</vt:lpstr>
      <vt:lpstr>Prezentacja programu PowerPoint</vt:lpstr>
      <vt:lpstr>Prezentacja programu PowerPoint</vt:lpstr>
      <vt:lpstr>Prezentacja programu PowerPoint</vt:lpstr>
      <vt:lpstr>Prezentacja programu PowerPoint</vt:lpstr>
      <vt:lpstr>Światopogląd (Wikipedia ’2017)</vt:lpstr>
      <vt:lpstr>Światopogląd</vt:lpstr>
      <vt:lpstr>Budowanie światopoglądu</vt:lpstr>
      <vt:lpstr>Główne pytania filozofii</vt:lpstr>
      <vt:lpstr>Plan dziejów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78</cp:revision>
  <cp:lastPrinted>2019-06-19T15:48:48Z</cp:lastPrinted>
  <dcterms:created xsi:type="dcterms:W3CDTF">2018-05-18T15:30:11Z</dcterms:created>
  <dcterms:modified xsi:type="dcterms:W3CDTF">2019-06-22T12:00:40Z</dcterms:modified>
</cp:coreProperties>
</file>